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43891200"/>
  <p:notesSz cx="6715125" cy="9239250"/>
  <p:defaultTextStyle>
    <a:defPPr>
      <a:defRPr lang="en-US"/>
    </a:defPPr>
    <a:lvl1pPr algn="l" rtl="0" eaLnBrk="0" fontAlgn="base" hangingPunct="0">
      <a:spcBef>
        <a:spcPct val="0"/>
      </a:spcBef>
      <a:spcAft>
        <a:spcPct val="0"/>
      </a:spcAft>
      <a:defRPr sz="8600" kern="1200">
        <a:solidFill>
          <a:schemeClr val="tx1"/>
        </a:solidFill>
        <a:latin typeface="Arial" charset="0"/>
        <a:ea typeface="+mn-ea"/>
        <a:cs typeface="+mn-cs"/>
      </a:defRPr>
    </a:lvl1pPr>
    <a:lvl2pPr marL="457200" algn="l" rtl="0" eaLnBrk="0" fontAlgn="base" hangingPunct="0">
      <a:spcBef>
        <a:spcPct val="0"/>
      </a:spcBef>
      <a:spcAft>
        <a:spcPct val="0"/>
      </a:spcAft>
      <a:defRPr sz="8600" kern="1200">
        <a:solidFill>
          <a:schemeClr val="tx1"/>
        </a:solidFill>
        <a:latin typeface="Arial" charset="0"/>
        <a:ea typeface="+mn-ea"/>
        <a:cs typeface="+mn-cs"/>
      </a:defRPr>
    </a:lvl2pPr>
    <a:lvl3pPr marL="914400" algn="l" rtl="0" eaLnBrk="0" fontAlgn="base" hangingPunct="0">
      <a:spcBef>
        <a:spcPct val="0"/>
      </a:spcBef>
      <a:spcAft>
        <a:spcPct val="0"/>
      </a:spcAft>
      <a:defRPr sz="8600" kern="1200">
        <a:solidFill>
          <a:schemeClr val="tx1"/>
        </a:solidFill>
        <a:latin typeface="Arial" charset="0"/>
        <a:ea typeface="+mn-ea"/>
        <a:cs typeface="+mn-cs"/>
      </a:defRPr>
    </a:lvl3pPr>
    <a:lvl4pPr marL="1371600" algn="l" rtl="0" eaLnBrk="0" fontAlgn="base" hangingPunct="0">
      <a:spcBef>
        <a:spcPct val="0"/>
      </a:spcBef>
      <a:spcAft>
        <a:spcPct val="0"/>
      </a:spcAft>
      <a:defRPr sz="8600" kern="1200">
        <a:solidFill>
          <a:schemeClr val="tx1"/>
        </a:solidFill>
        <a:latin typeface="Arial" charset="0"/>
        <a:ea typeface="+mn-ea"/>
        <a:cs typeface="+mn-cs"/>
      </a:defRPr>
    </a:lvl4pPr>
    <a:lvl5pPr marL="1828800" algn="l" rtl="0" eaLnBrk="0" fontAlgn="base" hangingPunct="0">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448">
          <p15:clr>
            <a:srgbClr val="A4A3A4"/>
          </p15:clr>
        </p15:guide>
        <p15:guide id="2" orient="horz" pos="26928">
          <p15:clr>
            <a:srgbClr val="A4A3A4"/>
          </p15:clr>
        </p15:guide>
        <p15:guide id="3" orient="horz" pos="2864">
          <p15:clr>
            <a:srgbClr val="A4A3A4"/>
          </p15:clr>
        </p15:guide>
        <p15:guide id="4"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C0C0C0"/>
    <a:srgbClr val="0046D2"/>
    <a:srgbClr val="FF0000"/>
    <a:srgbClr val="698ED9"/>
    <a:srgbClr val="A7C4FF"/>
    <a:srgbClr val="003064"/>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p:scale>
          <a:sx n="66" d="100"/>
          <a:sy n="66" d="100"/>
        </p:scale>
        <p:origin x="276" y="-1554"/>
      </p:cViewPr>
      <p:guideLst>
        <p:guide orient="horz" pos="6448"/>
        <p:guide orient="horz" pos="26928"/>
        <p:guide orient="horz" pos="2864"/>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en-US" altLang="zh-TW"/>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zh-TW"/>
          </a:p>
        </p:txBody>
      </p:sp>
      <p:sp>
        <p:nvSpPr>
          <p:cNvPr id="2052" name="Rectangle 4"/>
          <p:cNvSpPr>
            <a:spLocks noGrp="1" noRot="1" noChangeAspect="1" noChangeArrowheads="1" noTextEdit="1"/>
          </p:cNvSpPr>
          <p:nvPr>
            <p:ph type="sldImg" idx="2"/>
          </p:nvPr>
        </p:nvSpPr>
        <p:spPr bwMode="auto">
          <a:xfrm>
            <a:off x="2058988" y="692150"/>
            <a:ext cx="2598737" cy="3465513"/>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zh-TW" noProof="0"/>
              <a:t>Click to edit Master text styles</a:t>
            </a:r>
          </a:p>
          <a:p>
            <a:pPr lvl="1"/>
            <a:r>
              <a:rPr lang="en-US" altLang="zh-TW" noProof="0"/>
              <a:t>Second level</a:t>
            </a:r>
          </a:p>
          <a:p>
            <a:pPr lvl="2"/>
            <a:r>
              <a:rPr lang="en-US" altLang="zh-TW" noProof="0"/>
              <a:t>Third level</a:t>
            </a:r>
          </a:p>
          <a:p>
            <a:pPr lvl="3"/>
            <a:r>
              <a:rPr lang="en-US" altLang="zh-TW" noProof="0"/>
              <a:t>Fourth level</a:t>
            </a:r>
          </a:p>
          <a:p>
            <a:pPr lvl="4"/>
            <a:r>
              <a:rPr lang="en-US" altLang="zh-TW"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en-US" altLang="zh-TW"/>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74DD1CD-3944-488C-AD9A-21A8346803FD}" type="slidenum">
              <a:rPr lang="en-US" altLang="zh-TW"/>
              <a:pPr/>
              <a:t>‹#›</a:t>
            </a:fld>
            <a:endParaRPr lang="en-US" altLang="zh-TW"/>
          </a:p>
        </p:txBody>
      </p:sp>
    </p:spTree>
    <p:extLst>
      <p:ext uri="{BB962C8B-B14F-4D97-AF65-F5344CB8AC3E}">
        <p14:creationId xmlns:p14="http://schemas.microsoft.com/office/powerpoint/2010/main" val="39474228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3D76C339-2E61-4FBA-81DB-216BE46C2123}" type="slidenum">
              <a:rPr lang="en-US" altLang="zh-TW"/>
              <a:pPr/>
              <a:t>1</a:t>
            </a:fld>
            <a:endParaRPr lang="en-US" altLang="zh-TW"/>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zh-TW" altLang="zh-TW"/>
          </a:p>
        </p:txBody>
      </p:sp>
    </p:spTree>
    <p:extLst>
      <p:ext uri="{BB962C8B-B14F-4D97-AF65-F5344CB8AC3E}">
        <p14:creationId xmlns:p14="http://schemas.microsoft.com/office/powerpoint/2010/main" val="88578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2468563" y="13635038"/>
            <a:ext cx="27981275" cy="9407525"/>
          </a:xfrm>
          <a:prstGeom prst="rect">
            <a:avLst/>
          </a:prstGeom>
        </p:spPr>
        <p:txBody>
          <a:bodyPr/>
          <a:lstStyle/>
          <a:p>
            <a:r>
              <a:rPr lang="zh-TW" altLang="en-US"/>
              <a:t>按一下以編輯母片標題樣式</a:t>
            </a:r>
          </a:p>
        </p:txBody>
      </p:sp>
      <p:sp>
        <p:nvSpPr>
          <p:cNvPr id="3" name="副標題 2"/>
          <p:cNvSpPr>
            <a:spLocks noGrp="1"/>
          </p:cNvSpPr>
          <p:nvPr>
            <p:ph type="subTitle" idx="1"/>
          </p:nvPr>
        </p:nvSpPr>
        <p:spPr>
          <a:xfrm>
            <a:off x="4937125" y="24871363"/>
            <a:ext cx="23044150" cy="112172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1646238" y="1757363"/>
            <a:ext cx="29625925" cy="7315200"/>
          </a:xfrm>
          <a:prstGeom prst="rect">
            <a:avLst/>
          </a:prstGeom>
        </p:spPr>
        <p:txBody>
          <a:bodyPr/>
          <a:lstStyle/>
          <a:p>
            <a:r>
              <a:rPr lang="zh-TW" altLang="en-US"/>
              <a:t>按一下以編輯母片標題樣式</a:t>
            </a:r>
          </a:p>
        </p:txBody>
      </p:sp>
      <p:sp>
        <p:nvSpPr>
          <p:cNvPr id="3" name="直排文字版面配置區 2"/>
          <p:cNvSpPr>
            <a:spLocks noGrp="1"/>
          </p:cNvSpPr>
          <p:nvPr>
            <p:ph type="body" orient="vert" idx="1"/>
          </p:nvPr>
        </p:nvSpPr>
        <p:spPr>
          <a:xfrm>
            <a:off x="1646238" y="10240963"/>
            <a:ext cx="29625925" cy="28967112"/>
          </a:xfrm>
          <a:prstGeom prst="rect">
            <a:avLst/>
          </a:prstGeo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23866475" y="1757363"/>
            <a:ext cx="7405688" cy="37450712"/>
          </a:xfrm>
          <a:prstGeom prst="rect">
            <a:avLst/>
          </a:prstGeo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1646238" y="1757363"/>
            <a:ext cx="22067837" cy="37450712"/>
          </a:xfrm>
          <a:prstGeom prst="rect">
            <a:avLst/>
          </a:prstGeo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1646238" y="1757363"/>
            <a:ext cx="29625925" cy="7315200"/>
          </a:xfrm>
          <a:prstGeom prst="rect">
            <a:avLst/>
          </a:prstGeom>
        </p:spPr>
        <p:txBody>
          <a:bodyPr/>
          <a:lstStyle/>
          <a:p>
            <a:r>
              <a:rPr lang="zh-TW" altLang="en-US"/>
              <a:t>按一下以編輯母片標題樣式</a:t>
            </a:r>
          </a:p>
        </p:txBody>
      </p:sp>
      <p:sp>
        <p:nvSpPr>
          <p:cNvPr id="3" name="內容版面配置區 2"/>
          <p:cNvSpPr>
            <a:spLocks noGrp="1"/>
          </p:cNvSpPr>
          <p:nvPr>
            <p:ph idx="1"/>
          </p:nvPr>
        </p:nvSpPr>
        <p:spPr>
          <a:xfrm>
            <a:off x="1646238" y="10240963"/>
            <a:ext cx="29625925" cy="28967112"/>
          </a:xfrm>
          <a:prstGeom prst="rect">
            <a:avLst/>
          </a:prstGeo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2600325" y="28203525"/>
            <a:ext cx="27981275" cy="8718550"/>
          </a:xfrm>
          <a:prstGeom prst="rect">
            <a:avLst/>
          </a:prstGeo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2600325" y="18602325"/>
            <a:ext cx="27981275" cy="96012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646238" y="1757363"/>
            <a:ext cx="29625925" cy="7315200"/>
          </a:xfrm>
          <a:prstGeom prst="rect">
            <a:avLst/>
          </a:prstGeom>
        </p:spPr>
        <p:txBody>
          <a:bodyPr/>
          <a:lstStyle/>
          <a:p>
            <a:r>
              <a:rPr lang="zh-TW" altLang="en-US"/>
              <a:t>按一下以編輯母片標題樣式</a:t>
            </a:r>
          </a:p>
        </p:txBody>
      </p:sp>
      <p:sp>
        <p:nvSpPr>
          <p:cNvPr id="3" name="內容版面配置區 2"/>
          <p:cNvSpPr>
            <a:spLocks noGrp="1"/>
          </p:cNvSpPr>
          <p:nvPr>
            <p:ph sz="half" idx="1"/>
          </p:nvPr>
        </p:nvSpPr>
        <p:spPr>
          <a:xfrm>
            <a:off x="1646238" y="10240963"/>
            <a:ext cx="14736762" cy="2896711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16535400" y="10240963"/>
            <a:ext cx="14736763" cy="2896711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1646238" y="1757363"/>
            <a:ext cx="29625925" cy="7315200"/>
          </a:xfrm>
          <a:prstGeom prst="rect">
            <a:avLst/>
          </a:prstGeo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1646238" y="9825038"/>
            <a:ext cx="14544675" cy="40941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1646238" y="13919200"/>
            <a:ext cx="14544675" cy="252888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16722725" y="9825038"/>
            <a:ext cx="14549438" cy="40941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16722725" y="13919200"/>
            <a:ext cx="14549438" cy="252888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646238" y="1757363"/>
            <a:ext cx="29625925" cy="7315200"/>
          </a:xfrm>
          <a:prstGeom prst="rect">
            <a:avLst/>
          </a:prstGeom>
        </p:spPr>
        <p:txBody>
          <a:bodyPr/>
          <a:lstStyle/>
          <a:p>
            <a:r>
              <a:rPr lang="zh-TW" altLang="en-US"/>
              <a:t>按一下以編輯母片標題樣式</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1646238" y="1747838"/>
            <a:ext cx="10829925" cy="7437437"/>
          </a:xfrm>
          <a:prstGeom prst="rect">
            <a:avLst/>
          </a:prstGeo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12869863" y="1747838"/>
            <a:ext cx="18402300" cy="3746023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1646238" y="9185275"/>
            <a:ext cx="10829925" cy="300228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451600" y="30724475"/>
            <a:ext cx="19751675" cy="3625850"/>
          </a:xfrm>
          <a:prstGeom prst="rect">
            <a:avLst/>
          </a:prstGeo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6451600" y="3921125"/>
            <a:ext cx="19751675" cy="2633503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451600" y="34350325"/>
            <a:ext cx="19751675" cy="51514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13"/>
          <p:cNvGraphicFramePr>
            <a:graphicFrameLocks noChangeAspect="1"/>
          </p:cNvGraphicFramePr>
          <p:nvPr/>
        </p:nvGraphicFramePr>
        <p:xfrm>
          <a:off x="24898350" y="43219688"/>
          <a:ext cx="6759575" cy="212725"/>
        </p:xfrm>
        <a:graphic>
          <a:graphicData uri="http://schemas.openxmlformats.org/presentationml/2006/ole">
            <mc:AlternateContent xmlns:mc="http://schemas.openxmlformats.org/markup-compatibility/2006">
              <mc:Choice xmlns:v="urn:schemas-microsoft-com:vml" Requires="v">
                <p:oleObj name="CorelDRAW" r:id="rId13" imgW="8833104" imgH="310896" progId="CorelDRAW.Graphic.13">
                  <p:embed/>
                </p:oleObj>
              </mc:Choice>
              <mc:Fallback>
                <p:oleObj name="CorelDRAW" r:id="rId13" imgW="8833104" imgH="310896" progId="CorelDRAW.Graphic.13">
                  <p:embed/>
                  <p:pic>
                    <p:nvPicPr>
                      <p:cNvPr id="0" name="Object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898350" y="43219688"/>
                        <a:ext cx="6759575" cy="212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eaLnBrk="0" fontAlgn="base" hangingPunct="0">
        <a:spcBef>
          <a:spcPct val="0"/>
        </a:spcBef>
        <a:spcAft>
          <a:spcPct val="0"/>
        </a:spcAft>
        <a:defRPr sz="21100">
          <a:solidFill>
            <a:schemeClr val="tx2"/>
          </a:solidFill>
          <a:latin typeface="+mj-lt"/>
          <a:ea typeface="+mj-ea"/>
          <a:cs typeface="+mj-cs"/>
        </a:defRPr>
      </a:lvl1pPr>
      <a:lvl2pPr algn="ctr" defTabSz="4389438" rtl="0" eaLnBrk="0" fontAlgn="base" hangingPunct="0">
        <a:spcBef>
          <a:spcPct val="0"/>
        </a:spcBef>
        <a:spcAft>
          <a:spcPct val="0"/>
        </a:spcAft>
        <a:defRPr sz="21100">
          <a:solidFill>
            <a:schemeClr val="tx2"/>
          </a:solidFill>
          <a:latin typeface="Arial" charset="0"/>
        </a:defRPr>
      </a:lvl2pPr>
      <a:lvl3pPr algn="ctr" defTabSz="4389438" rtl="0" eaLnBrk="0" fontAlgn="base" hangingPunct="0">
        <a:spcBef>
          <a:spcPct val="0"/>
        </a:spcBef>
        <a:spcAft>
          <a:spcPct val="0"/>
        </a:spcAft>
        <a:defRPr sz="21100">
          <a:solidFill>
            <a:schemeClr val="tx2"/>
          </a:solidFill>
          <a:latin typeface="Arial" charset="0"/>
        </a:defRPr>
      </a:lvl3pPr>
      <a:lvl4pPr algn="ctr" defTabSz="4389438" rtl="0" eaLnBrk="0" fontAlgn="base" hangingPunct="0">
        <a:spcBef>
          <a:spcPct val="0"/>
        </a:spcBef>
        <a:spcAft>
          <a:spcPct val="0"/>
        </a:spcAft>
        <a:defRPr sz="21100">
          <a:solidFill>
            <a:schemeClr val="tx2"/>
          </a:solidFill>
          <a:latin typeface="Arial" charset="0"/>
        </a:defRPr>
      </a:lvl4pPr>
      <a:lvl5pPr algn="ctr" defTabSz="4389438" rtl="0" eaLnBrk="0" fontAlgn="base" hangingPunct="0">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eaLnBrk="0" fontAlgn="base" hangingPunct="0">
        <a:spcBef>
          <a:spcPct val="20000"/>
        </a:spcBef>
        <a:spcAft>
          <a:spcPct val="0"/>
        </a:spcAft>
        <a:buChar char="•"/>
        <a:defRPr sz="15400">
          <a:solidFill>
            <a:schemeClr val="tx1"/>
          </a:solidFill>
          <a:latin typeface="+mn-lt"/>
          <a:ea typeface="+mn-ea"/>
          <a:cs typeface="+mn-cs"/>
        </a:defRPr>
      </a:lvl1pPr>
      <a:lvl2pPr marL="3565525" indent="-1371600" algn="l" defTabSz="4389438" rtl="0" eaLnBrk="0" fontAlgn="base" hangingPunct="0">
        <a:spcBef>
          <a:spcPct val="20000"/>
        </a:spcBef>
        <a:spcAft>
          <a:spcPct val="0"/>
        </a:spcAft>
        <a:buChar char="–"/>
        <a:defRPr sz="13400">
          <a:solidFill>
            <a:schemeClr val="tx1"/>
          </a:solidFill>
          <a:latin typeface="+mn-lt"/>
        </a:defRPr>
      </a:lvl2pPr>
      <a:lvl3pPr marL="5486400" indent="-1096963" algn="l" defTabSz="4389438" rtl="0" eaLnBrk="0" fontAlgn="base" hangingPunct="0">
        <a:spcBef>
          <a:spcPct val="20000"/>
        </a:spcBef>
        <a:spcAft>
          <a:spcPct val="0"/>
        </a:spcAft>
        <a:buChar char="•"/>
        <a:defRPr sz="11500">
          <a:solidFill>
            <a:schemeClr val="tx1"/>
          </a:solidFill>
          <a:latin typeface="+mn-lt"/>
        </a:defRPr>
      </a:lvl3pPr>
      <a:lvl4pPr marL="7680325" indent="-1096963" algn="l" defTabSz="4389438" rtl="0" eaLnBrk="0" fontAlgn="base" hangingPunct="0">
        <a:spcBef>
          <a:spcPct val="20000"/>
        </a:spcBef>
        <a:spcAft>
          <a:spcPct val="0"/>
        </a:spcAft>
        <a:buChar char="–"/>
        <a:defRPr sz="9600">
          <a:solidFill>
            <a:schemeClr val="tx1"/>
          </a:solidFill>
          <a:latin typeface="+mn-lt"/>
        </a:defRPr>
      </a:lvl4pPr>
      <a:lvl5pPr marL="9875838" indent="-1096963" algn="l" defTabSz="4389438" rtl="0" eaLnBrk="0" fontAlgn="base" hangingPunct="0">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3074" name="AutoShape 50"/>
          <p:cNvSpPr>
            <a:spLocks noChangeArrowheads="1"/>
          </p:cNvSpPr>
          <p:nvPr/>
        </p:nvSpPr>
        <p:spPr bwMode="auto">
          <a:xfrm>
            <a:off x="16783050" y="8166100"/>
            <a:ext cx="15487650" cy="34645600"/>
          </a:xfrm>
          <a:prstGeom prst="roundRect">
            <a:avLst>
              <a:gd name="adj" fmla="val 7000"/>
            </a:avLst>
          </a:prstGeom>
          <a:solidFill>
            <a:schemeClr val="bg1"/>
          </a:solidFill>
          <a:ln w="9525">
            <a:solidFill>
              <a:schemeClr val="tx1"/>
            </a:solidFill>
            <a:round/>
            <a:headEnd/>
            <a:tailEnd/>
          </a:ln>
        </p:spPr>
        <p:txBody>
          <a:bodyPr wrap="none" anchor="ctr"/>
          <a:lstStyle/>
          <a:p>
            <a:pPr algn="ctr" eaLnBrk="1" hangingPunct="1"/>
            <a:endParaRPr lang="zh-TW" altLang="en-US">
              <a:ea typeface="新細明體" pitchFamily="18" charset="-120"/>
            </a:endParaRPr>
          </a:p>
        </p:txBody>
      </p:sp>
      <p:sp>
        <p:nvSpPr>
          <p:cNvPr id="3075" name="AutoShape 4"/>
          <p:cNvSpPr>
            <a:spLocks noChangeArrowheads="1"/>
          </p:cNvSpPr>
          <p:nvPr/>
        </p:nvSpPr>
        <p:spPr bwMode="auto">
          <a:xfrm>
            <a:off x="571500" y="8128000"/>
            <a:ext cx="15487650" cy="34645600"/>
          </a:xfrm>
          <a:prstGeom prst="roundRect">
            <a:avLst>
              <a:gd name="adj" fmla="val 7000"/>
            </a:avLst>
          </a:prstGeom>
          <a:solidFill>
            <a:schemeClr val="bg1"/>
          </a:solidFill>
          <a:ln w="9525">
            <a:solidFill>
              <a:schemeClr val="tx1"/>
            </a:solidFill>
            <a:round/>
            <a:headEnd/>
            <a:tailEnd/>
          </a:ln>
        </p:spPr>
        <p:txBody>
          <a:bodyPr wrap="none" anchor="ctr"/>
          <a:lstStyle/>
          <a:p>
            <a:pPr algn="ctr" eaLnBrk="1" hangingPunct="1"/>
            <a:endParaRPr lang="zh-TW" altLang="en-US">
              <a:ea typeface="新細明體" pitchFamily="18" charset="-120"/>
            </a:endParaRPr>
          </a:p>
        </p:txBody>
      </p:sp>
      <p:sp>
        <p:nvSpPr>
          <p:cNvPr id="3076" name="Text Box 9"/>
          <p:cNvSpPr txBox="1">
            <a:spLocks noChangeArrowheads="1"/>
          </p:cNvSpPr>
          <p:nvPr/>
        </p:nvSpPr>
        <p:spPr bwMode="auto">
          <a:xfrm>
            <a:off x="790575" y="10348913"/>
            <a:ext cx="14935200" cy="18380075"/>
          </a:xfrm>
          <a:prstGeom prst="rect">
            <a:avLst/>
          </a:prstGeom>
          <a:noFill/>
          <a:ln w="9525">
            <a:noFill/>
            <a:miter lim="800000"/>
            <a:headEnd/>
            <a:tailEnd/>
          </a:ln>
        </p:spPr>
        <p:txBody>
          <a:bodyPr>
            <a:spAutoFit/>
          </a:bodyPr>
          <a:lstStyle/>
          <a:p>
            <a:pPr defTabSz="4389438">
              <a:lnSpc>
                <a:spcPct val="95000"/>
              </a:lnSpc>
            </a:pPr>
            <a:r>
              <a:rPr lang="en-US" altLang="zh-TW" sz="2800" dirty="0">
                <a:latin typeface="Times New Roman" pitchFamily="18" charset="0"/>
                <a:ea typeface="新細明體" pitchFamily="18" charset="-120"/>
              </a:rPr>
              <a:t>We hope you find this template useful! This one is set up to yield a 48x36” (4x3’) Vertical poster.</a:t>
            </a:r>
          </a:p>
          <a:p>
            <a:pPr defTabSz="4389438">
              <a:lnSpc>
                <a:spcPct val="95000"/>
              </a:lnSpc>
            </a:pPr>
            <a:endParaRPr lang="en-US" altLang="zh-TW" sz="2800" dirty="0">
              <a:latin typeface="Times New Roman" pitchFamily="18" charset="0"/>
              <a:ea typeface="新細明體" pitchFamily="18" charset="-120"/>
            </a:endParaRPr>
          </a:p>
          <a:p>
            <a:pPr defTabSz="4389438">
              <a:lnSpc>
                <a:spcPct val="95000"/>
              </a:lnSpc>
            </a:pPr>
            <a:r>
              <a:rPr lang="en-US" altLang="zh-TW" sz="2800" dirty="0">
                <a:latin typeface="Times New Roman" pitchFamily="18" charset="0"/>
                <a:ea typeface="新細明體" pitchFamily="18" charset="-12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defTabSz="4389438">
              <a:lnSpc>
                <a:spcPct val="95000"/>
              </a:lnSpc>
            </a:pPr>
            <a:endParaRPr lang="en-US" altLang="zh-TW" sz="2800" dirty="0">
              <a:latin typeface="Times New Roman" pitchFamily="18" charset="0"/>
              <a:ea typeface="新細明體" pitchFamily="18" charset="-120"/>
            </a:endParaRPr>
          </a:p>
          <a:p>
            <a:pPr defTabSz="4389438">
              <a:lnSpc>
                <a:spcPct val="95000"/>
              </a:lnSpc>
            </a:pPr>
            <a:r>
              <a:rPr lang="en-US" altLang="zh-TW" sz="2800" dirty="0">
                <a:latin typeface="Times New Roman" pitchFamily="18" charset="0"/>
                <a:ea typeface="新細明體" pitchFamily="18" charset="-12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defTabSz="4389438">
              <a:lnSpc>
                <a:spcPct val="95000"/>
              </a:lnSpc>
            </a:pPr>
            <a:endParaRPr lang="en-US" altLang="zh-TW" sz="2800" dirty="0">
              <a:latin typeface="Times New Roman" pitchFamily="18" charset="0"/>
              <a:ea typeface="新細明體" pitchFamily="18" charset="-120"/>
            </a:endParaRPr>
          </a:p>
          <a:p>
            <a:pPr defTabSz="4389438">
              <a:lnSpc>
                <a:spcPct val="95000"/>
              </a:lnSpc>
            </a:pPr>
            <a:r>
              <a:rPr lang="en-US" altLang="zh-TW" sz="2800" dirty="0">
                <a:latin typeface="Times New Roman" pitchFamily="18" charset="0"/>
                <a:ea typeface="新細明體" pitchFamily="18" charset="-12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defTabSz="4389438">
              <a:lnSpc>
                <a:spcPct val="95000"/>
              </a:lnSpc>
            </a:pPr>
            <a:endParaRPr lang="en-US" altLang="zh-TW" sz="2800" dirty="0">
              <a:latin typeface="Times New Roman" pitchFamily="18" charset="0"/>
              <a:ea typeface="新細明體" pitchFamily="18" charset="-120"/>
            </a:endParaRPr>
          </a:p>
          <a:p>
            <a:pPr defTabSz="4389438">
              <a:lnSpc>
                <a:spcPct val="95000"/>
              </a:lnSpc>
            </a:pPr>
            <a:r>
              <a:rPr lang="en-US" altLang="zh-TW" sz="2800" b="1" dirty="0">
                <a:latin typeface="Times New Roman" pitchFamily="18" charset="0"/>
                <a:ea typeface="新細明體" pitchFamily="18" charset="-120"/>
              </a:rPr>
              <a:t>How to bring things in from Excel® and Word®</a:t>
            </a:r>
            <a:endParaRPr lang="en-US" altLang="zh-TW" sz="2800" dirty="0">
              <a:latin typeface="Times New Roman" pitchFamily="18" charset="0"/>
              <a:ea typeface="新細明體" pitchFamily="18" charset="-120"/>
            </a:endParaRPr>
          </a:p>
          <a:p>
            <a:pPr defTabSz="4389438">
              <a:lnSpc>
                <a:spcPct val="95000"/>
              </a:lnSpc>
            </a:pPr>
            <a:endParaRPr lang="en-US" altLang="zh-TW" sz="2800" dirty="0">
              <a:latin typeface="Times New Roman" pitchFamily="18" charset="0"/>
              <a:ea typeface="新細明體" pitchFamily="18" charset="-120"/>
            </a:endParaRPr>
          </a:p>
          <a:p>
            <a:pPr defTabSz="4389438">
              <a:lnSpc>
                <a:spcPct val="95000"/>
              </a:lnSpc>
            </a:pPr>
            <a:r>
              <a:rPr lang="en-US" altLang="zh-TW" sz="2800" b="1" dirty="0">
                <a:latin typeface="Times New Roman" pitchFamily="18" charset="0"/>
                <a:ea typeface="新細明體" pitchFamily="18" charset="-120"/>
              </a:rPr>
              <a:t>Excel</a:t>
            </a:r>
            <a:r>
              <a:rPr lang="en-US" altLang="zh-TW" sz="2800" dirty="0">
                <a:latin typeface="Times New Roman" pitchFamily="18" charset="0"/>
                <a:ea typeface="新細明體" pitchFamily="18" charset="-120"/>
              </a:rPr>
              <a:t>- select the chart, hit edit-copy, and then edit-paste into PowerPoint®. The chart can then be stretched to fit as required. If you need to edit parts of the chart, it can be ungrouped. </a:t>
            </a:r>
            <a:r>
              <a:rPr lang="en-US" altLang="zh-TW" sz="2800" b="1" i="1" u="sng" dirty="0">
                <a:latin typeface="Times New Roman" pitchFamily="18" charset="0"/>
                <a:ea typeface="新細明體" pitchFamily="18" charset="-120"/>
              </a:rPr>
              <a:t>Watch out</a:t>
            </a:r>
            <a:r>
              <a:rPr lang="en-US" altLang="zh-TW" sz="2800" dirty="0">
                <a:latin typeface="Times New Roman" pitchFamily="18" charset="0"/>
                <a:ea typeface="新細明體" pitchFamily="18" charset="-120"/>
              </a:rPr>
              <a:t> for scientific symbols used in imported charts, which PowerPoint will not recognize as a used font and may print improperly if we don’t have the font installed on our system. It is best to use the Symbol font for scientific characters.</a:t>
            </a:r>
          </a:p>
          <a:p>
            <a:pPr defTabSz="4389438">
              <a:lnSpc>
                <a:spcPct val="95000"/>
              </a:lnSpc>
            </a:pPr>
            <a:endParaRPr lang="en-US" altLang="zh-TW" sz="2800" dirty="0">
              <a:latin typeface="Times New Roman" pitchFamily="18" charset="0"/>
              <a:ea typeface="新細明體" pitchFamily="18" charset="-120"/>
            </a:endParaRPr>
          </a:p>
          <a:p>
            <a:pPr defTabSz="4389438">
              <a:lnSpc>
                <a:spcPct val="95000"/>
              </a:lnSpc>
            </a:pPr>
            <a:r>
              <a:rPr lang="en-US" altLang="zh-TW" sz="2800" b="1" dirty="0">
                <a:latin typeface="Times New Roman" pitchFamily="18" charset="0"/>
                <a:ea typeface="新細明體" pitchFamily="18" charset="-120"/>
              </a:rPr>
              <a:t>Word</a:t>
            </a:r>
            <a:r>
              <a:rPr lang="en-US" altLang="zh-TW" sz="2800" dirty="0">
                <a:latin typeface="Times New Roman" pitchFamily="18" charset="0"/>
                <a:ea typeface="新細明體" pitchFamily="18" charset="-12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defTabSz="4389438">
              <a:lnSpc>
                <a:spcPct val="95000"/>
              </a:lnSpc>
            </a:pPr>
            <a:endParaRPr lang="en-US" altLang="zh-TW" sz="2800" b="1" dirty="0">
              <a:latin typeface="Times New Roman" pitchFamily="18" charset="0"/>
              <a:ea typeface="新細明體" pitchFamily="18" charset="-120"/>
            </a:endParaRPr>
          </a:p>
          <a:p>
            <a:pPr defTabSz="4389438">
              <a:lnSpc>
                <a:spcPct val="95000"/>
              </a:lnSpc>
            </a:pPr>
            <a:r>
              <a:rPr lang="en-US" altLang="zh-TW" sz="2800" b="1" dirty="0">
                <a:latin typeface="Times New Roman" pitchFamily="18" charset="0"/>
                <a:ea typeface="新細明體" pitchFamily="18" charset="-120"/>
              </a:rPr>
              <a:t>Scans</a:t>
            </a:r>
            <a:endParaRPr lang="en-US" altLang="zh-TW" sz="2800" dirty="0">
              <a:latin typeface="Times New Roman" pitchFamily="18" charset="0"/>
              <a:ea typeface="新細明體" pitchFamily="18" charset="-120"/>
            </a:endParaRPr>
          </a:p>
          <a:p>
            <a:pPr defTabSz="4389438">
              <a:lnSpc>
                <a:spcPct val="95000"/>
              </a:lnSpc>
            </a:pPr>
            <a:endParaRPr lang="en-US" altLang="zh-TW" sz="2800" dirty="0">
              <a:latin typeface="Times New Roman" pitchFamily="18" charset="0"/>
              <a:ea typeface="新細明體" pitchFamily="18" charset="-120"/>
            </a:endParaRPr>
          </a:p>
          <a:p>
            <a:pPr defTabSz="4389438">
              <a:lnSpc>
                <a:spcPct val="95000"/>
              </a:lnSpc>
            </a:pPr>
            <a:r>
              <a:rPr lang="en-US" altLang="zh-TW" sz="2800" dirty="0">
                <a:latin typeface="Times New Roman" pitchFamily="18" charset="0"/>
                <a:ea typeface="新細明體" pitchFamily="18" charset="-120"/>
              </a:rPr>
              <a:t>We need images to be 72 to 100 dpi in their </a:t>
            </a:r>
            <a:r>
              <a:rPr lang="en-US" altLang="zh-TW" sz="2800" u="sng" dirty="0">
                <a:latin typeface="Times New Roman" pitchFamily="18" charset="0"/>
                <a:ea typeface="新細明體" pitchFamily="18" charset="-120"/>
              </a:rPr>
              <a:t>final size</a:t>
            </a:r>
            <a:r>
              <a:rPr lang="en-US" altLang="zh-TW" sz="2800" dirty="0">
                <a:latin typeface="Times New Roman" pitchFamily="18" charset="0"/>
                <a:ea typeface="新細明體" pitchFamily="18" charset="-120"/>
              </a:rPr>
              <a:t>, or use a rule of thumb of 2 to 4 megabytes of uncompressed .</a:t>
            </a:r>
            <a:r>
              <a:rPr lang="en-US" altLang="zh-TW" sz="2800" dirty="0" err="1">
                <a:latin typeface="Times New Roman" pitchFamily="18" charset="0"/>
                <a:ea typeface="新細明體" pitchFamily="18" charset="-120"/>
              </a:rPr>
              <a:t>tif</a:t>
            </a:r>
            <a:r>
              <a:rPr lang="en-US" altLang="zh-TW" sz="2800" dirty="0">
                <a:latin typeface="Times New Roman" pitchFamily="18" charset="0"/>
                <a:ea typeface="新細明體" pitchFamily="18" charset="-120"/>
              </a:rPr>
              <a:t> file per square foot of image. For instance, a 3x5 photo that will be 6x10 in size on the final poster should be scanned at 200 dpi. </a:t>
            </a:r>
          </a:p>
          <a:p>
            <a:pPr defTabSz="4389438">
              <a:lnSpc>
                <a:spcPct val="95000"/>
              </a:lnSpc>
            </a:pPr>
            <a:endParaRPr lang="en-US" altLang="zh-TW" sz="2800" dirty="0">
              <a:latin typeface="Times New Roman" pitchFamily="18" charset="0"/>
              <a:ea typeface="新細明體" pitchFamily="18" charset="-120"/>
            </a:endParaRPr>
          </a:p>
          <a:p>
            <a:pPr defTabSz="4389438">
              <a:lnSpc>
                <a:spcPct val="95000"/>
              </a:lnSpc>
            </a:pPr>
            <a:r>
              <a:rPr lang="en-US" altLang="zh-TW" sz="2800" dirty="0">
                <a:latin typeface="Times New Roman" pitchFamily="18" charset="0"/>
                <a:ea typeface="新細明體" pitchFamily="18" charset="-120"/>
              </a:rPr>
              <a:t>We prefer that you import </a:t>
            </a:r>
            <a:r>
              <a:rPr lang="en-US" altLang="zh-TW" sz="2800" dirty="0" err="1">
                <a:latin typeface="Times New Roman" pitchFamily="18" charset="0"/>
                <a:ea typeface="新細明體" pitchFamily="18" charset="-120"/>
              </a:rPr>
              <a:t>tif</a:t>
            </a:r>
            <a:r>
              <a:rPr lang="en-US" altLang="zh-TW" sz="2800" dirty="0">
                <a:latin typeface="Times New Roman" pitchFamily="18" charset="0"/>
                <a:ea typeface="新細明體" pitchFamily="18" charset="-12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defTabSz="4389438">
              <a:lnSpc>
                <a:spcPct val="95000"/>
              </a:lnSpc>
            </a:pPr>
            <a:endParaRPr lang="en-US" altLang="zh-TW" sz="2800" dirty="0">
              <a:latin typeface="Times New Roman" pitchFamily="18" charset="0"/>
              <a:ea typeface="新細明體" pitchFamily="18" charset="-120"/>
            </a:endParaRPr>
          </a:p>
          <a:p>
            <a:pPr defTabSz="4389438">
              <a:lnSpc>
                <a:spcPct val="95000"/>
              </a:lnSpc>
            </a:pPr>
            <a:r>
              <a:rPr lang="en-US" altLang="zh-TW" sz="2800" b="1" dirty="0">
                <a:latin typeface="Times New Roman" pitchFamily="18" charset="0"/>
                <a:ea typeface="新細明體" pitchFamily="18" charset="-120"/>
              </a:rPr>
              <a:t>Preview: </a:t>
            </a:r>
            <a:r>
              <a:rPr lang="en-US" altLang="zh-TW" sz="2800" dirty="0">
                <a:latin typeface="Times New Roman" pitchFamily="18" charset="0"/>
                <a:ea typeface="新細明體" pitchFamily="18" charset="-120"/>
              </a:rPr>
              <a:t>To see your in poster in actual  size, go to view-zoom-100%. Posters to be printed at 200% need to be viewed at 200%.</a:t>
            </a:r>
          </a:p>
          <a:p>
            <a:pPr defTabSz="4389438">
              <a:lnSpc>
                <a:spcPct val="95000"/>
              </a:lnSpc>
            </a:pPr>
            <a:endParaRPr lang="en-US" altLang="zh-TW" sz="2800" dirty="0">
              <a:latin typeface="Times New Roman" pitchFamily="18" charset="0"/>
              <a:ea typeface="新細明體" pitchFamily="18" charset="-120"/>
            </a:endParaRPr>
          </a:p>
          <a:p>
            <a:pPr defTabSz="4389438">
              <a:lnSpc>
                <a:spcPct val="95000"/>
              </a:lnSpc>
            </a:pPr>
            <a:r>
              <a:rPr lang="en-US" altLang="zh-TW" sz="2800" b="1" dirty="0">
                <a:latin typeface="Times New Roman" pitchFamily="18" charset="0"/>
                <a:ea typeface="新細明體" pitchFamily="18" charset="-120"/>
              </a:rPr>
              <a:t>Feedback:</a:t>
            </a:r>
            <a:r>
              <a:rPr lang="en-US" altLang="zh-TW" sz="2800" dirty="0">
                <a:latin typeface="Times New Roman" pitchFamily="18" charset="0"/>
                <a:ea typeface="新細明體" pitchFamily="18" charset="-120"/>
              </a:rPr>
              <a:t> If you have comments about how this template worked for you, email to sales@megaprint.com.  </a:t>
            </a:r>
          </a:p>
          <a:p>
            <a:pPr defTabSz="4389438">
              <a:lnSpc>
                <a:spcPct val="95000"/>
              </a:lnSpc>
            </a:pPr>
            <a:endParaRPr lang="en-US" altLang="zh-TW" sz="2800" dirty="0">
              <a:latin typeface="Times New Roman" pitchFamily="18" charset="0"/>
              <a:ea typeface="新細明體" pitchFamily="18" charset="-120"/>
            </a:endParaRPr>
          </a:p>
          <a:p>
            <a:pPr defTabSz="4389438">
              <a:lnSpc>
                <a:spcPct val="95000"/>
              </a:lnSpc>
            </a:pPr>
            <a:r>
              <a:rPr lang="en-US" altLang="zh-TW" sz="2800" dirty="0">
                <a:latin typeface="Times New Roman" pitchFamily="18" charset="0"/>
                <a:ea typeface="新細明體" pitchFamily="18" charset="-120"/>
              </a:rPr>
              <a:t>We listen! Call us at 800-590-7850 if we can help in any way.</a:t>
            </a:r>
            <a:endParaRPr lang="en-US" altLang="zh-TW" sz="2800" b="1" dirty="0">
              <a:latin typeface="Times New Roman" pitchFamily="18" charset="0"/>
              <a:ea typeface="新細明體" pitchFamily="18" charset="-120"/>
            </a:endParaRPr>
          </a:p>
        </p:txBody>
      </p:sp>
      <p:sp>
        <p:nvSpPr>
          <p:cNvPr id="3077" name="Text Box 10"/>
          <p:cNvSpPr txBox="1">
            <a:spLocks noChangeArrowheads="1"/>
          </p:cNvSpPr>
          <p:nvPr/>
        </p:nvSpPr>
        <p:spPr bwMode="auto">
          <a:xfrm>
            <a:off x="4114800" y="30111700"/>
            <a:ext cx="7372350" cy="1403350"/>
          </a:xfrm>
          <a:prstGeom prst="rect">
            <a:avLst/>
          </a:prstGeom>
          <a:noFill/>
          <a:ln w="9525">
            <a:noFill/>
            <a:miter lim="800000"/>
            <a:headEnd/>
            <a:tailEnd/>
          </a:ln>
        </p:spPr>
        <p:txBody>
          <a:bodyPr>
            <a:spAutoFit/>
          </a:bodyPr>
          <a:lstStyle/>
          <a:p>
            <a:pPr algn="ctr" defTabSz="4389438" eaLnBrk="1" hangingPunct="1">
              <a:spcBef>
                <a:spcPct val="50000"/>
              </a:spcBef>
            </a:pPr>
            <a:r>
              <a:rPr lang="en-US" altLang="zh-TW" b="1">
                <a:ea typeface="新細明體" pitchFamily="18" charset="-120"/>
              </a:rPr>
              <a:t>Methods</a:t>
            </a:r>
          </a:p>
        </p:txBody>
      </p:sp>
      <p:sp>
        <p:nvSpPr>
          <p:cNvPr id="3078" name="Text Box 11"/>
          <p:cNvSpPr txBox="1">
            <a:spLocks noChangeArrowheads="1"/>
          </p:cNvSpPr>
          <p:nvPr/>
        </p:nvSpPr>
        <p:spPr bwMode="auto">
          <a:xfrm>
            <a:off x="20631150" y="28290838"/>
            <a:ext cx="7372350" cy="1403350"/>
          </a:xfrm>
          <a:prstGeom prst="rect">
            <a:avLst/>
          </a:prstGeom>
          <a:noFill/>
          <a:ln w="9525">
            <a:noFill/>
            <a:miter lim="800000"/>
            <a:headEnd/>
            <a:tailEnd/>
          </a:ln>
        </p:spPr>
        <p:txBody>
          <a:bodyPr>
            <a:spAutoFit/>
          </a:bodyPr>
          <a:lstStyle/>
          <a:p>
            <a:pPr algn="ctr" defTabSz="4389438" eaLnBrk="1" hangingPunct="1">
              <a:spcBef>
                <a:spcPct val="50000"/>
              </a:spcBef>
            </a:pPr>
            <a:r>
              <a:rPr lang="en-US" altLang="zh-TW" b="1">
                <a:ea typeface="新細明體" pitchFamily="18" charset="-120"/>
              </a:rPr>
              <a:t>Conclusions</a:t>
            </a:r>
          </a:p>
        </p:txBody>
      </p:sp>
      <p:sp>
        <p:nvSpPr>
          <p:cNvPr id="3079" name="AutoShape 13"/>
          <p:cNvSpPr>
            <a:spLocks noChangeArrowheads="1"/>
          </p:cNvSpPr>
          <p:nvPr/>
        </p:nvSpPr>
        <p:spPr bwMode="auto">
          <a:xfrm>
            <a:off x="514350" y="508000"/>
            <a:ext cx="31889700" cy="70104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p:spPr>
        <p:txBody>
          <a:bodyPr wrap="none" anchor="ctr"/>
          <a:lstStyle/>
          <a:p>
            <a:pPr algn="ctr" defTabSz="4389438" eaLnBrk="1" hangingPunct="1"/>
            <a:endParaRPr lang="zh-TW" altLang="zh-TW">
              <a:solidFill>
                <a:schemeClr val="bg1"/>
              </a:solidFill>
              <a:ea typeface="新細明體" pitchFamily="18" charset="-120"/>
            </a:endParaRPr>
          </a:p>
        </p:txBody>
      </p:sp>
      <p:sp>
        <p:nvSpPr>
          <p:cNvPr id="3080" name="Text Box 14"/>
          <p:cNvSpPr txBox="1">
            <a:spLocks noChangeArrowheads="1"/>
          </p:cNvSpPr>
          <p:nvPr/>
        </p:nvSpPr>
        <p:spPr bwMode="auto">
          <a:xfrm>
            <a:off x="1085850" y="1778000"/>
            <a:ext cx="30689550" cy="4816475"/>
          </a:xfrm>
          <a:prstGeom prst="rect">
            <a:avLst/>
          </a:prstGeom>
          <a:noFill/>
          <a:ln w="9525">
            <a:noFill/>
            <a:miter lim="800000"/>
            <a:headEnd/>
            <a:tailEnd/>
          </a:ln>
        </p:spPr>
        <p:txBody>
          <a:bodyPr>
            <a:spAutoFit/>
          </a:bodyPr>
          <a:lstStyle/>
          <a:p>
            <a:pPr algn="ctr" defTabSz="4389438" eaLnBrk="1" hangingPunct="1">
              <a:spcBef>
                <a:spcPct val="50000"/>
              </a:spcBef>
            </a:pPr>
            <a:r>
              <a:rPr lang="en-US" altLang="zh-TW" sz="12500" b="1" dirty="0">
                <a:ea typeface="新細明體" pitchFamily="18" charset="-120"/>
              </a:rPr>
              <a:t>Title of the Research Study</a:t>
            </a:r>
          </a:p>
          <a:p>
            <a:pPr algn="ctr" defTabSz="4389438" eaLnBrk="1" hangingPunct="1"/>
            <a:r>
              <a:rPr lang="en-US" altLang="zh-TW" b="1" dirty="0">
                <a:ea typeface="新細明體" pitchFamily="18" charset="-120"/>
              </a:rPr>
              <a:t>AUTHOR LIST</a:t>
            </a:r>
          </a:p>
          <a:p>
            <a:pPr algn="ctr" defTabSz="4389438" eaLnBrk="1" hangingPunct="1"/>
            <a:r>
              <a:rPr lang="en-US" altLang="zh-TW" sz="4800" b="1" dirty="0">
                <a:ea typeface="新細明體" pitchFamily="18" charset="-120"/>
              </a:rPr>
              <a:t>UNIVERSITY / COMPANY / AFFILIATION</a:t>
            </a:r>
          </a:p>
          <a:p>
            <a:pPr algn="ctr" defTabSz="4389438" eaLnBrk="1" hangingPunct="1"/>
            <a:r>
              <a:rPr lang="en-US" altLang="zh-TW" sz="4800" b="1" dirty="0">
                <a:ea typeface="新細明體" pitchFamily="18" charset="-120"/>
              </a:rPr>
              <a:t>CONTACT ADDRESS AND EMAIL</a:t>
            </a:r>
            <a:endParaRPr lang="en-US" altLang="zh-TW" dirty="0">
              <a:ea typeface="新細明體" pitchFamily="18" charset="-120"/>
            </a:endParaRPr>
          </a:p>
        </p:txBody>
      </p:sp>
      <p:sp>
        <p:nvSpPr>
          <p:cNvPr id="3081" name="Text Box 19"/>
          <p:cNvSpPr txBox="1">
            <a:spLocks noChangeArrowheads="1"/>
          </p:cNvSpPr>
          <p:nvPr/>
        </p:nvSpPr>
        <p:spPr bwMode="auto">
          <a:xfrm>
            <a:off x="17505363" y="19156363"/>
            <a:ext cx="6229350" cy="1082675"/>
          </a:xfrm>
          <a:prstGeom prst="rect">
            <a:avLst/>
          </a:prstGeom>
          <a:noFill/>
          <a:ln w="9525">
            <a:noFill/>
            <a:miter lim="800000"/>
            <a:headEnd/>
            <a:tailEnd/>
          </a:ln>
        </p:spPr>
        <p:txBody>
          <a:bodyPr>
            <a:spAutoFit/>
          </a:bodyPr>
          <a:lstStyle/>
          <a:p>
            <a:pPr algn="ctr" defTabSz="4389438" eaLnBrk="1" hangingPunct="1">
              <a:spcBef>
                <a:spcPct val="50000"/>
              </a:spcBef>
            </a:pPr>
            <a:r>
              <a:rPr lang="en-US" altLang="zh-TW" sz="6500" b="1" i="1">
                <a:ea typeface="新細明體" pitchFamily="18" charset="-120"/>
              </a:rPr>
              <a:t>Figure #1</a:t>
            </a:r>
          </a:p>
        </p:txBody>
      </p:sp>
      <p:sp>
        <p:nvSpPr>
          <p:cNvPr id="3082" name="Text Box 25"/>
          <p:cNvSpPr txBox="1">
            <a:spLocks noChangeArrowheads="1"/>
          </p:cNvSpPr>
          <p:nvPr/>
        </p:nvSpPr>
        <p:spPr bwMode="auto">
          <a:xfrm>
            <a:off x="25207913" y="19119850"/>
            <a:ext cx="6229350" cy="1082675"/>
          </a:xfrm>
          <a:prstGeom prst="rect">
            <a:avLst/>
          </a:prstGeom>
          <a:noFill/>
          <a:ln w="9525">
            <a:noFill/>
            <a:miter lim="800000"/>
            <a:headEnd/>
            <a:tailEnd/>
          </a:ln>
        </p:spPr>
        <p:txBody>
          <a:bodyPr>
            <a:spAutoFit/>
          </a:bodyPr>
          <a:lstStyle/>
          <a:p>
            <a:pPr algn="ctr" defTabSz="4389438" eaLnBrk="1" hangingPunct="1">
              <a:spcBef>
                <a:spcPct val="50000"/>
              </a:spcBef>
            </a:pPr>
            <a:r>
              <a:rPr lang="en-US" altLang="zh-TW" sz="6500" b="1" i="1">
                <a:ea typeface="新細明體" pitchFamily="18" charset="-120"/>
              </a:rPr>
              <a:t>Figure #2</a:t>
            </a:r>
          </a:p>
        </p:txBody>
      </p:sp>
      <p:sp>
        <p:nvSpPr>
          <p:cNvPr id="3083" name="AutoShape 26"/>
          <p:cNvSpPr>
            <a:spLocks noChangeArrowheads="1"/>
          </p:cNvSpPr>
          <p:nvPr/>
        </p:nvSpPr>
        <p:spPr bwMode="auto">
          <a:xfrm>
            <a:off x="25234900" y="20675600"/>
            <a:ext cx="6286500" cy="6432550"/>
          </a:xfrm>
          <a:prstGeom prst="flowChartOr">
            <a:avLst/>
          </a:prstGeom>
          <a:solidFill>
            <a:schemeClr val="bg1"/>
          </a:solidFill>
          <a:ln w="9525">
            <a:solidFill>
              <a:schemeClr val="tx1"/>
            </a:solidFill>
            <a:round/>
            <a:headEnd/>
            <a:tailEnd/>
          </a:ln>
        </p:spPr>
        <p:txBody>
          <a:bodyPr wrap="none" anchor="ctr"/>
          <a:lstStyle/>
          <a:p>
            <a:pPr algn="ctr" eaLnBrk="1" hangingPunct="1"/>
            <a:endParaRPr lang="zh-TW" altLang="en-US">
              <a:ea typeface="新細明體" pitchFamily="18" charset="-120"/>
            </a:endParaRPr>
          </a:p>
        </p:txBody>
      </p:sp>
      <p:sp>
        <p:nvSpPr>
          <p:cNvPr id="3084" name="Text Box 27"/>
          <p:cNvSpPr txBox="1">
            <a:spLocks noChangeArrowheads="1"/>
          </p:cNvSpPr>
          <p:nvPr/>
        </p:nvSpPr>
        <p:spPr bwMode="auto">
          <a:xfrm>
            <a:off x="21196300" y="36957000"/>
            <a:ext cx="6229350" cy="1082675"/>
          </a:xfrm>
          <a:prstGeom prst="rect">
            <a:avLst/>
          </a:prstGeom>
          <a:noFill/>
          <a:ln w="9525">
            <a:noFill/>
            <a:miter lim="800000"/>
            <a:headEnd/>
            <a:tailEnd/>
          </a:ln>
        </p:spPr>
        <p:txBody>
          <a:bodyPr>
            <a:spAutoFit/>
          </a:bodyPr>
          <a:lstStyle/>
          <a:p>
            <a:pPr algn="ctr" defTabSz="4389438" eaLnBrk="1" hangingPunct="1">
              <a:spcBef>
                <a:spcPct val="50000"/>
              </a:spcBef>
            </a:pPr>
            <a:r>
              <a:rPr lang="en-US" altLang="zh-TW" sz="6500">
                <a:ea typeface="新細明體" pitchFamily="18" charset="-120"/>
              </a:rPr>
              <a:t>Bibliography</a:t>
            </a:r>
          </a:p>
        </p:txBody>
      </p:sp>
      <p:sp>
        <p:nvSpPr>
          <p:cNvPr id="3085" name="Rectangle 35"/>
          <p:cNvSpPr>
            <a:spLocks noChangeArrowheads="1"/>
          </p:cNvSpPr>
          <p:nvPr/>
        </p:nvSpPr>
        <p:spPr bwMode="auto">
          <a:xfrm>
            <a:off x="17145000" y="20656550"/>
            <a:ext cx="6856413" cy="6413500"/>
          </a:xfrm>
          <a:prstGeom prst="rect">
            <a:avLst/>
          </a:prstGeom>
          <a:solidFill>
            <a:schemeClr val="bg1"/>
          </a:solidFill>
          <a:ln w="9525">
            <a:solidFill>
              <a:schemeClr val="tx1"/>
            </a:solidFill>
            <a:miter lim="800000"/>
            <a:headEnd/>
            <a:tailEnd/>
          </a:ln>
        </p:spPr>
        <p:txBody>
          <a:bodyPr wrap="none" anchor="ctr"/>
          <a:lstStyle/>
          <a:p>
            <a:pPr algn="ctr"/>
            <a:r>
              <a:rPr lang="en-US" altLang="zh-TW" sz="4400">
                <a:latin typeface="Times New Roman" pitchFamily="18" charset="0"/>
                <a:ea typeface="新細明體" pitchFamily="18" charset="-120"/>
              </a:rPr>
              <a:t>CHART or PICTURE</a:t>
            </a:r>
          </a:p>
        </p:txBody>
      </p:sp>
      <p:sp>
        <p:nvSpPr>
          <p:cNvPr id="3086" name="Text Box 36"/>
          <p:cNvSpPr txBox="1">
            <a:spLocks noChangeArrowheads="1"/>
          </p:cNvSpPr>
          <p:nvPr/>
        </p:nvSpPr>
        <p:spPr bwMode="auto">
          <a:xfrm>
            <a:off x="933450" y="31902400"/>
            <a:ext cx="14382750" cy="8305800"/>
          </a:xfrm>
          <a:prstGeom prst="rect">
            <a:avLst/>
          </a:prstGeom>
          <a:noFill/>
          <a:ln w="57150" cmpd="thinThick">
            <a:noFill/>
            <a:miter lim="800000"/>
            <a:headEnd/>
            <a:tailEnd/>
          </a:ln>
        </p:spPr>
        <p:txBody>
          <a:bodyPr lIns="61170" tIns="30584" rIns="61170" bIns="30584">
            <a:spAutoFit/>
          </a:bodyPr>
          <a:lstStyle/>
          <a:p>
            <a:pPr defTabSz="612775">
              <a:lnSpc>
                <a:spcPct val="95000"/>
              </a:lnSpc>
            </a:pPr>
            <a:r>
              <a:rPr lang="en-US" altLang="zh-TW" sz="3200">
                <a:latin typeface="Times New Roman" pitchFamily="18" charset="0"/>
                <a:ea typeface="新細明體" pitchFamily="18" charset="-12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defTabSz="612775">
              <a:lnSpc>
                <a:spcPct val="95000"/>
              </a:lnSpc>
            </a:pPr>
            <a:endParaRPr lang="en-US" altLang="zh-TW" sz="3200">
              <a:latin typeface="Times New Roman" pitchFamily="18" charset="0"/>
              <a:ea typeface="新細明體" pitchFamily="18" charset="-120"/>
            </a:endParaRPr>
          </a:p>
          <a:p>
            <a:pPr defTabSz="612775">
              <a:lnSpc>
                <a:spcPct val="95000"/>
              </a:lnSpc>
            </a:pPr>
            <a:r>
              <a:rPr lang="en-US" altLang="zh-TW" sz="3200">
                <a:latin typeface="Times New Roman" pitchFamily="18" charset="0"/>
                <a:ea typeface="新細明體" pitchFamily="18" charset="-12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zh-TW" sz="3200" b="1">
              <a:latin typeface="Times New Roman" pitchFamily="18" charset="0"/>
              <a:ea typeface="新細明體" pitchFamily="18" charset="-120"/>
            </a:endParaRPr>
          </a:p>
          <a:p>
            <a:pPr defTabSz="612775"/>
            <a:endParaRPr lang="en-US" altLang="zh-TW" sz="2400">
              <a:latin typeface="Times New Roman" pitchFamily="18" charset="0"/>
              <a:ea typeface="新細明體" pitchFamily="18" charset="-120"/>
            </a:endParaRPr>
          </a:p>
        </p:txBody>
      </p:sp>
      <p:sp>
        <p:nvSpPr>
          <p:cNvPr id="3087" name="Text Box 38"/>
          <p:cNvSpPr txBox="1">
            <a:spLocks noChangeArrowheads="1"/>
          </p:cNvSpPr>
          <p:nvPr/>
        </p:nvSpPr>
        <p:spPr bwMode="auto">
          <a:xfrm>
            <a:off x="17341850" y="37963475"/>
            <a:ext cx="13862050" cy="4124325"/>
          </a:xfrm>
          <a:prstGeom prst="rect">
            <a:avLst/>
          </a:prstGeom>
          <a:noFill/>
          <a:ln w="57150" cmpd="thinThick">
            <a:noFill/>
            <a:miter lim="800000"/>
            <a:headEnd/>
            <a:tailEnd/>
          </a:ln>
        </p:spPr>
        <p:txBody>
          <a:bodyPr lIns="61170" tIns="30584" rIns="61170" bIns="30584">
            <a:spAutoFit/>
          </a:bodyPr>
          <a:lstStyle/>
          <a:p>
            <a:pPr marL="342900" indent="-342900" defTabSz="612775">
              <a:lnSpc>
                <a:spcPct val="95000"/>
              </a:lnSpc>
            </a:pPr>
            <a:endParaRPr lang="en-US" altLang="zh-TW" sz="2800" b="1" u="sng">
              <a:latin typeface="Times New Roman" pitchFamily="18" charset="0"/>
              <a:ea typeface="新細明體" pitchFamily="18" charset="-120"/>
            </a:endParaRPr>
          </a:p>
          <a:p>
            <a:pPr marL="342900" indent="-342900" defTabSz="612775">
              <a:lnSpc>
                <a:spcPct val="95000"/>
              </a:lnSpc>
              <a:buFontTx/>
              <a:buAutoNum type="arabicPeriod"/>
            </a:pPr>
            <a:r>
              <a:rPr lang="en-US" altLang="zh-TW" sz="2800" b="1">
                <a:latin typeface="Times New Roman" pitchFamily="18" charset="0"/>
                <a:ea typeface="新細明體" pitchFamily="18" charset="-120"/>
              </a:rPr>
              <a:t>Xxxxxxxxxxxxxxxxxxxxxxxxxxxxxxxxxxxxxxxxxxxxxxxxxxxxxxxxxxxxxxxxxxxxxxxxxxxxxxxxxxxxxxxxxxx</a:t>
            </a:r>
          </a:p>
          <a:p>
            <a:pPr marL="342900" indent="-342900" defTabSz="612775">
              <a:lnSpc>
                <a:spcPct val="95000"/>
              </a:lnSpc>
              <a:buFontTx/>
              <a:buAutoNum type="arabicPeriod"/>
            </a:pPr>
            <a:r>
              <a:rPr lang="en-US" altLang="zh-TW" sz="2800" b="1">
                <a:latin typeface="Times New Roman" pitchFamily="18" charset="0"/>
                <a:ea typeface="新細明體" pitchFamily="18" charset="-120"/>
              </a:rPr>
              <a:t>Xxxxxxxxxxxxxxxxxxxxxxxxxxxxxxxxxxxxxxxxxxxxxxxxxxxxxxxxxxxxxxxxxxxxxxxxxxxxxxxxxxxxxxxxxxxx</a:t>
            </a:r>
          </a:p>
          <a:p>
            <a:pPr marL="342900" indent="-342900" defTabSz="612775">
              <a:lnSpc>
                <a:spcPct val="95000"/>
              </a:lnSpc>
              <a:buFont typeface="Symbol" pitchFamily="18" charset="2"/>
              <a:buAutoNum type="arabicPeriod"/>
            </a:pPr>
            <a:r>
              <a:rPr lang="en-US" altLang="zh-TW" sz="2800" b="1">
                <a:latin typeface="Times New Roman" pitchFamily="18" charset="0"/>
                <a:ea typeface="新細明體" pitchFamily="18" charset="-120"/>
              </a:rPr>
              <a:t>Xxxxxxxxxxxxxxxxxxxxxxxxxxxxxxxxxxxxxxxxxxxxxxxxxxxxxxxxxxxxxxxxxxxxxxxxxxxxxxxxxxxxxxxxxxxxxxxxxxxxxxxxxxxxxxxxxxxxxxx</a:t>
            </a:r>
          </a:p>
          <a:p>
            <a:pPr marL="342900" indent="-342900" defTabSz="612775">
              <a:lnSpc>
                <a:spcPct val="95000"/>
              </a:lnSpc>
              <a:buFont typeface="Symbol" pitchFamily="18" charset="2"/>
              <a:buAutoNum type="arabicPeriod"/>
            </a:pPr>
            <a:r>
              <a:rPr lang="en-US" altLang="zh-TW" sz="2800" b="1">
                <a:latin typeface="Times New Roman" pitchFamily="18" charset="0"/>
                <a:ea typeface="新細明體" pitchFamily="18" charset="-120"/>
              </a:rPr>
              <a:t>Xxxxxxxxxxxxxxxxxxxxxxxxxxxxxxxxxxxxxxxxxxxxxxxxxxxxxxxxxxxxxxxxxxxxxxxxxxxxxxxxxxx</a:t>
            </a:r>
          </a:p>
          <a:p>
            <a:pPr marL="342900" indent="-342900" defTabSz="612775">
              <a:lnSpc>
                <a:spcPct val="95000"/>
              </a:lnSpc>
              <a:buFont typeface="Symbol" pitchFamily="18" charset="2"/>
              <a:buAutoNum type="arabicPeriod"/>
            </a:pPr>
            <a:endParaRPr lang="en-US" altLang="zh-TW" sz="2800" b="1">
              <a:latin typeface="Times New Roman" pitchFamily="18" charset="0"/>
              <a:ea typeface="新細明體" pitchFamily="18" charset="-120"/>
            </a:endParaRPr>
          </a:p>
        </p:txBody>
      </p:sp>
      <p:sp>
        <p:nvSpPr>
          <p:cNvPr id="3088" name="Text Box 39"/>
          <p:cNvSpPr txBox="1">
            <a:spLocks noChangeArrowheads="1"/>
          </p:cNvSpPr>
          <p:nvPr/>
        </p:nvSpPr>
        <p:spPr bwMode="auto">
          <a:xfrm>
            <a:off x="17192625" y="10401300"/>
            <a:ext cx="14354175" cy="8288338"/>
          </a:xfrm>
          <a:prstGeom prst="rect">
            <a:avLst/>
          </a:prstGeom>
          <a:noFill/>
          <a:ln w="57150" cmpd="thinThick">
            <a:noFill/>
            <a:miter lim="800000"/>
            <a:headEnd/>
            <a:tailEnd/>
          </a:ln>
        </p:spPr>
        <p:txBody>
          <a:bodyPr lIns="61170" tIns="30584" rIns="61170" bIns="30584">
            <a:spAutoFit/>
          </a:bodyPr>
          <a:lstStyle/>
          <a:p>
            <a:pPr defTabSz="612775">
              <a:lnSpc>
                <a:spcPct val="95000"/>
              </a:lnSpc>
            </a:pPr>
            <a:r>
              <a:rPr lang="en-US" altLang="zh-TW" sz="3200" dirty="0">
                <a:latin typeface="Times New Roman" pitchFamily="18" charset="0"/>
                <a:ea typeface="新細明體" pitchFamily="18" charset="-12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defTabSz="612775">
              <a:lnSpc>
                <a:spcPct val="95000"/>
              </a:lnSpc>
            </a:pPr>
            <a:endParaRPr lang="en-US" altLang="zh-TW" sz="3200" dirty="0">
              <a:latin typeface="Times New Roman" pitchFamily="18" charset="0"/>
              <a:ea typeface="新細明體" pitchFamily="18" charset="-120"/>
            </a:endParaRPr>
          </a:p>
          <a:p>
            <a:pPr defTabSz="612775">
              <a:lnSpc>
                <a:spcPct val="95000"/>
              </a:lnSpc>
            </a:pPr>
            <a:r>
              <a:rPr lang="en-US" altLang="zh-TW" sz="3200" dirty="0">
                <a:latin typeface="Times New Roman" pitchFamily="18" charset="0"/>
                <a:ea typeface="新細明體" pitchFamily="18" charset="-12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zh-TW" sz="3200" b="1" dirty="0">
              <a:latin typeface="Times New Roman" pitchFamily="18" charset="0"/>
              <a:ea typeface="新細明體" pitchFamily="18" charset="-120"/>
            </a:endParaRPr>
          </a:p>
          <a:p>
            <a:pPr defTabSz="612775">
              <a:lnSpc>
                <a:spcPct val="95000"/>
              </a:lnSpc>
            </a:pPr>
            <a:endParaRPr lang="en-US" altLang="zh-TW" sz="2400" dirty="0">
              <a:latin typeface="Times New Roman" pitchFamily="18" charset="0"/>
              <a:ea typeface="新細明體" pitchFamily="18" charset="-120"/>
            </a:endParaRPr>
          </a:p>
        </p:txBody>
      </p:sp>
      <p:sp>
        <p:nvSpPr>
          <p:cNvPr id="3089" name="Text Box 40"/>
          <p:cNvSpPr txBox="1">
            <a:spLocks noChangeArrowheads="1"/>
          </p:cNvSpPr>
          <p:nvPr/>
        </p:nvSpPr>
        <p:spPr bwMode="auto">
          <a:xfrm>
            <a:off x="17164050" y="30003750"/>
            <a:ext cx="14525625" cy="6445250"/>
          </a:xfrm>
          <a:prstGeom prst="rect">
            <a:avLst/>
          </a:prstGeom>
          <a:noFill/>
          <a:ln w="57150" cmpd="thinThick">
            <a:noFill/>
            <a:miter lim="800000"/>
            <a:headEnd/>
            <a:tailEnd/>
          </a:ln>
        </p:spPr>
        <p:txBody>
          <a:bodyPr lIns="61170" tIns="30584" rIns="61170" bIns="30584">
            <a:spAutoFit/>
          </a:bodyPr>
          <a:lstStyle/>
          <a:p>
            <a:pPr defTabSz="612775">
              <a:lnSpc>
                <a:spcPct val="95000"/>
              </a:lnSpc>
            </a:pPr>
            <a:r>
              <a:rPr lang="en-US" altLang="zh-TW" sz="2800">
                <a:latin typeface="Times New Roman" pitchFamily="18" charset="0"/>
                <a:ea typeface="新細明體" pitchFamily="18" charset="-12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defTabSz="612775">
              <a:lnSpc>
                <a:spcPct val="95000"/>
              </a:lnSpc>
            </a:pPr>
            <a:endParaRPr lang="en-US" altLang="zh-TW" sz="2800">
              <a:latin typeface="Times New Roman" pitchFamily="18" charset="0"/>
              <a:ea typeface="新細明體" pitchFamily="18" charset="-120"/>
            </a:endParaRPr>
          </a:p>
          <a:p>
            <a:pPr defTabSz="612775">
              <a:lnSpc>
                <a:spcPct val="95000"/>
              </a:lnSpc>
            </a:pPr>
            <a:r>
              <a:rPr lang="en-US" altLang="zh-TW" sz="2800">
                <a:latin typeface="Times New Roman" pitchFamily="18" charset="0"/>
                <a:ea typeface="新細明體" pitchFamily="18" charset="-12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zh-TW" sz="2800" b="1">
              <a:latin typeface="Times New Roman" pitchFamily="18" charset="0"/>
              <a:ea typeface="新細明體" pitchFamily="18" charset="-120"/>
            </a:endParaRPr>
          </a:p>
          <a:p>
            <a:pPr defTabSz="612775">
              <a:lnSpc>
                <a:spcPct val="95000"/>
              </a:lnSpc>
            </a:pPr>
            <a:endParaRPr lang="en-US" altLang="zh-TW" sz="2000">
              <a:latin typeface="Times New Roman" pitchFamily="18" charset="0"/>
              <a:ea typeface="新細明體" pitchFamily="18" charset="-120"/>
            </a:endParaRPr>
          </a:p>
        </p:txBody>
      </p:sp>
      <p:sp>
        <p:nvSpPr>
          <p:cNvPr id="3090" name="Text Box 42"/>
          <p:cNvSpPr txBox="1">
            <a:spLocks noChangeArrowheads="1"/>
          </p:cNvSpPr>
          <p:nvPr/>
        </p:nvSpPr>
        <p:spPr bwMode="auto">
          <a:xfrm>
            <a:off x="4400550" y="8737600"/>
            <a:ext cx="7372350" cy="1403350"/>
          </a:xfrm>
          <a:prstGeom prst="rect">
            <a:avLst/>
          </a:prstGeom>
          <a:noFill/>
          <a:ln w="9525">
            <a:noFill/>
            <a:miter lim="800000"/>
            <a:headEnd/>
            <a:tailEnd/>
          </a:ln>
        </p:spPr>
        <p:txBody>
          <a:bodyPr>
            <a:spAutoFit/>
          </a:bodyPr>
          <a:lstStyle/>
          <a:p>
            <a:pPr algn="ctr" defTabSz="4389438" eaLnBrk="1" hangingPunct="1">
              <a:spcBef>
                <a:spcPct val="50000"/>
              </a:spcBef>
            </a:pPr>
            <a:r>
              <a:rPr lang="en-US" altLang="zh-TW" b="1">
                <a:ea typeface="新細明體" pitchFamily="18" charset="-120"/>
              </a:rPr>
              <a:t>Introduction</a:t>
            </a:r>
          </a:p>
        </p:txBody>
      </p:sp>
      <p:sp>
        <p:nvSpPr>
          <p:cNvPr id="3091" name="Text Box 43"/>
          <p:cNvSpPr txBox="1">
            <a:spLocks noChangeArrowheads="1"/>
          </p:cNvSpPr>
          <p:nvPr/>
        </p:nvSpPr>
        <p:spPr bwMode="auto">
          <a:xfrm>
            <a:off x="20631150" y="8751888"/>
            <a:ext cx="7372350" cy="1403350"/>
          </a:xfrm>
          <a:prstGeom prst="rect">
            <a:avLst/>
          </a:prstGeom>
          <a:noFill/>
          <a:ln w="9525">
            <a:noFill/>
            <a:miter lim="800000"/>
            <a:headEnd/>
            <a:tailEnd/>
          </a:ln>
        </p:spPr>
        <p:txBody>
          <a:bodyPr>
            <a:spAutoFit/>
          </a:bodyPr>
          <a:lstStyle/>
          <a:p>
            <a:pPr algn="ctr" defTabSz="4389438" eaLnBrk="1" hangingPunct="1">
              <a:spcBef>
                <a:spcPct val="50000"/>
              </a:spcBef>
            </a:pPr>
            <a:r>
              <a:rPr lang="en-US" altLang="zh-TW" b="1">
                <a:ea typeface="新細明體" pitchFamily="18" charset="-120"/>
              </a:rPr>
              <a:t>Results</a:t>
            </a:r>
          </a:p>
        </p:txBody>
      </p:sp>
      <p:sp>
        <p:nvSpPr>
          <p:cNvPr id="3092" name="Text Box 49"/>
          <p:cNvSpPr txBox="1">
            <a:spLocks noChangeArrowheads="1"/>
          </p:cNvSpPr>
          <p:nvPr/>
        </p:nvSpPr>
        <p:spPr bwMode="auto">
          <a:xfrm>
            <a:off x="28651200" y="1878013"/>
            <a:ext cx="3829050" cy="1722437"/>
          </a:xfrm>
          <a:prstGeom prst="rect">
            <a:avLst/>
          </a:prstGeom>
          <a:noFill/>
          <a:ln w="9525">
            <a:noFill/>
            <a:miter lim="800000"/>
            <a:headEnd/>
            <a:tailEnd/>
          </a:ln>
        </p:spPr>
        <p:txBody>
          <a:bodyPr>
            <a:spAutoFit/>
          </a:bodyPr>
          <a:lstStyle/>
          <a:p>
            <a:pPr algn="ctr" defTabSz="4389438" eaLnBrk="1" hangingPunct="1">
              <a:spcBef>
                <a:spcPct val="50000"/>
              </a:spcBef>
            </a:pPr>
            <a:r>
              <a:rPr lang="en-US" altLang="zh-TW" sz="3200" b="1" dirty="0">
                <a:ea typeface="新細明體" pitchFamily="18" charset="-120"/>
              </a:rPr>
              <a:t>Paper Code: TW001</a:t>
            </a:r>
          </a:p>
          <a:p>
            <a:pPr algn="ctr" defTabSz="4389438" eaLnBrk="1" hangingPunct="1">
              <a:spcBef>
                <a:spcPct val="50000"/>
              </a:spcBef>
            </a:pPr>
            <a:endParaRPr lang="en-US" altLang="zh-TW" sz="2800" dirty="0">
              <a:solidFill>
                <a:srgbClr val="FF0000"/>
              </a:solidFill>
              <a:ea typeface="新細明體" pitchFamily="18" charset="-120"/>
            </a:endParaRPr>
          </a:p>
        </p:txBody>
      </p:sp>
      <p:pic>
        <p:nvPicPr>
          <p:cNvPr id="3093" name="圖片 22" descr="IMPACT.JPG"/>
          <p:cNvPicPr>
            <a:picLocks noChangeAspect="1"/>
          </p:cNvPicPr>
          <p:nvPr/>
        </p:nvPicPr>
        <p:blipFill>
          <a:blip r:embed="rId3" cstate="print"/>
          <a:srcRect/>
          <a:stretch>
            <a:fillRect/>
          </a:stretch>
        </p:blipFill>
        <p:spPr bwMode="auto">
          <a:xfrm>
            <a:off x="29403675" y="871538"/>
            <a:ext cx="2552700" cy="857250"/>
          </a:xfrm>
          <a:prstGeom prst="rect">
            <a:avLst/>
          </a:prstGeom>
          <a:noFill/>
          <a:ln w="9525">
            <a:noFill/>
            <a:miter lim="800000"/>
            <a:headEnd/>
            <a:tailEnd/>
          </a:ln>
        </p:spPr>
      </p:pic>
      <p:sp>
        <p:nvSpPr>
          <p:cNvPr id="3094" name="文字方塊 23"/>
          <p:cNvSpPr txBox="1">
            <a:spLocks noChangeArrowheads="1"/>
          </p:cNvSpPr>
          <p:nvPr/>
        </p:nvSpPr>
        <p:spPr bwMode="auto">
          <a:xfrm>
            <a:off x="1106488" y="457200"/>
            <a:ext cx="28033662" cy="1446550"/>
          </a:xfrm>
          <a:prstGeom prst="rect">
            <a:avLst/>
          </a:prstGeom>
          <a:noFill/>
          <a:ln w="9525">
            <a:noFill/>
            <a:miter lim="800000"/>
            <a:headEnd/>
            <a:tailEnd/>
          </a:ln>
        </p:spPr>
        <p:txBody>
          <a:bodyPr>
            <a:spAutoFit/>
          </a:bodyPr>
          <a:lstStyle/>
          <a:p>
            <a:pPr eaLnBrk="1" hangingPunct="1"/>
            <a:r>
              <a:rPr lang="en-US" altLang="zh-TW" sz="8800" b="1" dirty="0">
                <a:solidFill>
                  <a:srgbClr val="FF0000"/>
                </a:solidFill>
                <a:ea typeface="新細明體" pitchFamily="18" charset="-120"/>
              </a:rPr>
              <a:t>Size: </a:t>
            </a:r>
            <a:r>
              <a:rPr lang="en-US" altLang="zh-TW" sz="8800" b="1" u="sng" dirty="0">
                <a:solidFill>
                  <a:srgbClr val="FF0000"/>
                </a:solidFill>
                <a:ea typeface="新細明體" pitchFamily="18" charset="-120"/>
              </a:rPr>
              <a:t>90cm x 120 cm </a:t>
            </a:r>
            <a:endParaRPr lang="zh-TW" altLang="en-US" sz="8800" b="1" dirty="0">
              <a:solidFill>
                <a:srgbClr val="FF0000"/>
              </a:solidFill>
              <a:ea typeface="新細明體" pitchFamily="18" charset="-120"/>
            </a:endParaRPr>
          </a:p>
        </p:txBody>
      </p:sp>
      <p:sp>
        <p:nvSpPr>
          <p:cNvPr id="3095" name="文字方塊 24"/>
          <p:cNvSpPr txBox="1">
            <a:spLocks noChangeArrowheads="1"/>
          </p:cNvSpPr>
          <p:nvPr/>
        </p:nvSpPr>
        <p:spPr bwMode="auto">
          <a:xfrm>
            <a:off x="-385763" y="6015038"/>
            <a:ext cx="11526838" cy="2554287"/>
          </a:xfrm>
          <a:prstGeom prst="rect">
            <a:avLst/>
          </a:prstGeom>
          <a:solidFill>
            <a:srgbClr val="FFFF66"/>
          </a:solidFill>
          <a:ln w="25400">
            <a:solidFill>
              <a:srgbClr val="FF0000"/>
            </a:solidFill>
            <a:miter lim="800000"/>
            <a:headEnd/>
            <a:tailEnd/>
          </a:ln>
        </p:spPr>
        <p:txBody>
          <a:bodyPr>
            <a:spAutoFit/>
          </a:bodyPr>
          <a:lstStyle/>
          <a:p>
            <a:pPr marL="457200" indent="-457200" eaLnBrk="1" hangingPunct="1"/>
            <a:r>
              <a:rPr lang="en-US" altLang="zh-TW" sz="3200" b="1" dirty="0">
                <a:solidFill>
                  <a:srgbClr val="C00000"/>
                </a:solidFill>
                <a:ea typeface="新細明體" pitchFamily="18" charset="-120"/>
              </a:rPr>
              <a:t>Send Poster to Conference Office before Oct. </a:t>
            </a:r>
            <a:r>
              <a:rPr lang="en-US" altLang="zh-TW" sz="3200" b="1">
                <a:solidFill>
                  <a:srgbClr val="C00000"/>
                </a:solidFill>
                <a:ea typeface="新細明體" pitchFamily="18" charset="-120"/>
              </a:rPr>
              <a:t>2nd</a:t>
            </a:r>
            <a:endParaRPr lang="en-US" altLang="zh-TW" sz="3200" b="1" dirty="0">
              <a:solidFill>
                <a:srgbClr val="C00000"/>
              </a:solidFill>
              <a:ea typeface="新細明體" pitchFamily="18" charset="-120"/>
            </a:endParaRPr>
          </a:p>
          <a:p>
            <a:pPr marL="457200" indent="-457200" eaLnBrk="1" hangingPunct="1"/>
            <a:r>
              <a:rPr lang="en-US" altLang="zh-TW" sz="3200" b="1" dirty="0">
                <a:solidFill>
                  <a:srgbClr val="C00000"/>
                </a:solidFill>
                <a:ea typeface="新細明體" pitchFamily="18" charset="-120"/>
              </a:rPr>
              <a:t>Add: No.147, Sec. 2, </a:t>
            </a:r>
            <a:r>
              <a:rPr lang="en-US" altLang="zh-TW" sz="3200" b="1" dirty="0" err="1">
                <a:solidFill>
                  <a:srgbClr val="C00000"/>
                </a:solidFill>
                <a:ea typeface="新細明體" pitchFamily="18" charset="-120"/>
              </a:rPr>
              <a:t>Gaotie</a:t>
            </a:r>
            <a:r>
              <a:rPr lang="en-US" altLang="zh-TW" sz="3200" b="1" dirty="0">
                <a:solidFill>
                  <a:srgbClr val="C00000"/>
                </a:solidFill>
                <a:ea typeface="新細明體" pitchFamily="18" charset="-120"/>
              </a:rPr>
              <a:t> N. Rd., </a:t>
            </a:r>
            <a:r>
              <a:rPr lang="en-US" altLang="zh-TW" sz="3200" b="1" dirty="0" err="1">
                <a:solidFill>
                  <a:srgbClr val="C00000"/>
                </a:solidFill>
                <a:ea typeface="新細明體" pitchFamily="18" charset="-120"/>
              </a:rPr>
              <a:t>Dayuan</a:t>
            </a:r>
            <a:r>
              <a:rPr lang="en-US" altLang="zh-TW" sz="3200" b="1" dirty="0">
                <a:solidFill>
                  <a:srgbClr val="C00000"/>
                </a:solidFill>
                <a:ea typeface="新細明體" pitchFamily="18" charset="-120"/>
              </a:rPr>
              <a:t> Dist., </a:t>
            </a:r>
            <a:br>
              <a:rPr lang="en-US" altLang="zh-TW" sz="3200" b="1" dirty="0">
                <a:solidFill>
                  <a:srgbClr val="C00000"/>
                </a:solidFill>
                <a:ea typeface="新細明體" pitchFamily="18" charset="-120"/>
              </a:rPr>
            </a:br>
            <a:r>
              <a:rPr lang="en-US" altLang="zh-TW" sz="3200" b="1" dirty="0">
                <a:solidFill>
                  <a:srgbClr val="C00000"/>
                </a:solidFill>
                <a:ea typeface="新細明體" pitchFamily="18" charset="-120"/>
              </a:rPr>
              <a:t>    Taoyuan City 337, Taiwan (R.O.C.) 33743</a:t>
            </a:r>
            <a:br>
              <a:rPr lang="en-US" altLang="zh-TW" sz="3200" b="1" dirty="0">
                <a:solidFill>
                  <a:srgbClr val="C00000"/>
                </a:solidFill>
                <a:ea typeface="新細明體" pitchFamily="18" charset="-120"/>
              </a:rPr>
            </a:br>
            <a:r>
              <a:rPr lang="en-US" altLang="zh-TW" sz="3200" b="1" dirty="0">
                <a:solidFill>
                  <a:srgbClr val="C00000"/>
                </a:solidFill>
                <a:ea typeface="新細明體" pitchFamily="18" charset="-120"/>
              </a:rPr>
              <a:t>     (33743 - </a:t>
            </a:r>
            <a:r>
              <a:rPr lang="zh-TW" altLang="en-US" sz="3200" b="1" dirty="0">
                <a:solidFill>
                  <a:srgbClr val="C00000"/>
                </a:solidFill>
                <a:ea typeface="新細明體" pitchFamily="18" charset="-120"/>
              </a:rPr>
              <a:t>桃園市大園區高鐵北路</a:t>
            </a:r>
            <a:r>
              <a:rPr lang="en-US" altLang="zh-TW" sz="3200" b="1" dirty="0">
                <a:solidFill>
                  <a:srgbClr val="C00000"/>
                </a:solidFill>
                <a:ea typeface="新細明體" pitchFamily="18" charset="-120"/>
              </a:rPr>
              <a:t>2</a:t>
            </a:r>
            <a:r>
              <a:rPr lang="zh-TW" altLang="en-US" sz="3200" b="1" dirty="0">
                <a:solidFill>
                  <a:srgbClr val="C00000"/>
                </a:solidFill>
                <a:ea typeface="新細明體" pitchFamily="18" charset="-120"/>
              </a:rPr>
              <a:t>段</a:t>
            </a:r>
            <a:r>
              <a:rPr lang="en-US" altLang="zh-TW" sz="3200" b="1" dirty="0">
                <a:solidFill>
                  <a:srgbClr val="C00000"/>
                </a:solidFill>
                <a:ea typeface="新細明體" pitchFamily="18" charset="-120"/>
              </a:rPr>
              <a:t>147</a:t>
            </a:r>
            <a:r>
              <a:rPr lang="zh-TW" altLang="en-US" sz="3200" b="1" dirty="0">
                <a:solidFill>
                  <a:srgbClr val="C00000"/>
                </a:solidFill>
                <a:ea typeface="新細明體" pitchFamily="18" charset="-120"/>
              </a:rPr>
              <a:t>號</a:t>
            </a:r>
            <a:r>
              <a:rPr lang="en-US" altLang="zh-TW" sz="3200" b="1" dirty="0">
                <a:solidFill>
                  <a:srgbClr val="C00000"/>
                </a:solidFill>
                <a:ea typeface="新細明體" pitchFamily="18" charset="-120"/>
              </a:rPr>
              <a:t>)</a:t>
            </a:r>
          </a:p>
          <a:p>
            <a:pPr marL="457200" indent="-457200" eaLnBrk="1" hangingPunct="1"/>
            <a:r>
              <a:rPr lang="en-US" altLang="zh-TW" sz="3200" b="1" dirty="0">
                <a:solidFill>
                  <a:srgbClr val="C00000"/>
                </a:solidFill>
                <a:ea typeface="新細明體" pitchFamily="18" charset="-120"/>
              </a:rPr>
              <a:t>ATTN: IMPACT Secretariat</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680</Words>
  <Application>Microsoft Office PowerPoint</Application>
  <PresentationFormat>自訂</PresentationFormat>
  <Paragraphs>57</Paragraphs>
  <Slides>1</Slides>
  <Notes>1</Notes>
  <HiddenSlides>0</HiddenSlides>
  <MMClips>0</MMClips>
  <ScaleCrop>false</ScaleCrop>
  <HeadingPairs>
    <vt:vector size="8" baseType="variant">
      <vt:variant>
        <vt:lpstr>使用字型</vt:lpstr>
      </vt:variant>
      <vt:variant>
        <vt:i4>4</vt:i4>
      </vt:variant>
      <vt:variant>
        <vt:lpstr>佈景主題</vt:lpstr>
      </vt:variant>
      <vt:variant>
        <vt:i4>1</vt:i4>
      </vt:variant>
      <vt:variant>
        <vt:lpstr>內嵌 OLE 伺服程式</vt:lpstr>
      </vt:variant>
      <vt:variant>
        <vt:i4>1</vt:i4>
      </vt:variant>
      <vt:variant>
        <vt:lpstr>投影片標題</vt:lpstr>
      </vt:variant>
      <vt:variant>
        <vt:i4>1</vt:i4>
      </vt:variant>
    </vt:vector>
  </HeadingPairs>
  <TitlesOfParts>
    <vt:vector size="7" baseType="lpstr">
      <vt:lpstr>新細明體</vt:lpstr>
      <vt:lpstr>Arial</vt:lpstr>
      <vt:lpstr>Symbol</vt:lpstr>
      <vt:lpstr>Times New Roman</vt:lpstr>
      <vt:lpstr>Default Design</vt:lpstr>
      <vt:lpstr>CorelDRAW</vt:lpstr>
      <vt:lpstr>PowerPoint 簡報</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Vertical Poster</dc:title>
  <dc:creator>Ethan Shulda</dc:creator>
  <dc:description>©MegaPrint Inc. 2009</dc:description>
  <cp:lastModifiedBy>Cindy Lee</cp:lastModifiedBy>
  <cp:revision>42</cp:revision>
  <dcterms:created xsi:type="dcterms:W3CDTF">2008-12-04T00:20:37Z</dcterms:created>
  <dcterms:modified xsi:type="dcterms:W3CDTF">2026-03-11T06:28:32Z</dcterms:modified>
  <cp:category>Research Poster</cp:category>
</cp:coreProperties>
</file>